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860fefbeb5405b" /><Relationship Type="http://schemas.openxmlformats.org/officeDocument/2006/relationships/extended-properties" Target="/docProps/app.xml" Id="R295ce980b76942ce" /><Relationship Type="http://schemas.openxmlformats.org/officeDocument/2006/relationships/officeDocument" Target="/ppt/presentation.xml" Id="R1345c165fb4c43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1458a1248a54023"/>
  </p:sldMasterIdLst>
  <p:notesMasterIdLst>
    <p:notesMasterId xmlns:r="http://schemas.openxmlformats.org/officeDocument/2006/relationships" r:id="R2d16f81f74424713"/>
  </p:notesMasterIdLst>
  <p:sldIdLst>
    <p:sldId xmlns:r="http://schemas.openxmlformats.org/officeDocument/2006/relationships" id="256" r:id="R3efd2c20f9fe47f5"/>
    <p:sldId xmlns:r="http://schemas.openxmlformats.org/officeDocument/2006/relationships" id="257" r:id="R67454b85315a46e6"/>
    <p:sldId xmlns:r="http://schemas.openxmlformats.org/officeDocument/2006/relationships" id="258" r:id="R20f96e21f768459c"/>
    <p:sldId xmlns:r="http://schemas.openxmlformats.org/officeDocument/2006/relationships" id="259" r:id="R17c6e2bddd5f4b6d"/>
    <p:sldId xmlns:r="http://schemas.openxmlformats.org/officeDocument/2006/relationships" id="260" r:id="Re1298bdb145c44dd"/>
    <p:sldId xmlns:r="http://schemas.openxmlformats.org/officeDocument/2006/relationships" id="261" r:id="Rb25bf645f54d4762"/>
    <p:sldId xmlns:r="http://schemas.openxmlformats.org/officeDocument/2006/relationships" id="262" r:id="R904678b4fa5642b9"/>
    <p:sldId xmlns:r="http://schemas.openxmlformats.org/officeDocument/2006/relationships" id="263" r:id="R02e29454afe54a48"/>
    <p:sldId xmlns:r="http://schemas.openxmlformats.org/officeDocument/2006/relationships" id="264" r:id="R95f2e107b70d408b"/>
    <p:sldId xmlns:r="http://schemas.openxmlformats.org/officeDocument/2006/relationships" id="265" r:id="R56c523a1c48e4f6c"/>
    <p:sldId xmlns:r="http://schemas.openxmlformats.org/officeDocument/2006/relationships" id="266" r:id="R02576767c6c84b61"/>
    <p:sldId xmlns:r="http://schemas.openxmlformats.org/officeDocument/2006/relationships" id="267" r:id="R8db95ece9ad247f4"/>
    <p:sldId xmlns:r="http://schemas.openxmlformats.org/officeDocument/2006/relationships" id="268" r:id="R23dfb9e29d74470f"/>
    <p:sldId xmlns:r="http://schemas.openxmlformats.org/officeDocument/2006/relationships" id="269" r:id="Rfbe2d4ae2fdb4873"/>
    <p:sldId xmlns:r="http://schemas.openxmlformats.org/officeDocument/2006/relationships" id="270" r:id="R459b3fcb041540b7"/>
    <p:sldId xmlns:r="http://schemas.openxmlformats.org/officeDocument/2006/relationships" id="271" r:id="R28e98d562ec44e3c"/>
    <p:sldId xmlns:r="http://schemas.openxmlformats.org/officeDocument/2006/relationships" id="272" r:id="R14dd38a48f6e4b89"/>
    <p:sldId xmlns:r="http://schemas.openxmlformats.org/officeDocument/2006/relationships" id="273" r:id="R43fd42f0a7ad4732"/>
    <p:sldId xmlns:r="http://schemas.openxmlformats.org/officeDocument/2006/relationships" id="274" r:id="R90883f1e647746ba"/>
    <p:sldId xmlns:r="http://schemas.openxmlformats.org/officeDocument/2006/relationships" id="275" r:id="Rbcd3417903624c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20413d76524c98" /><Relationship Type="http://schemas.openxmlformats.org/officeDocument/2006/relationships/slideMaster" Target="/ppt/slideMasters/slideMaster1.xml" Id="R01458a1248a54023" /><Relationship Type="http://schemas.openxmlformats.org/officeDocument/2006/relationships/notesMaster" Target="/ppt/notesMasters/notesMaster1.xml" Id="R2d16f81f74424713" /><Relationship Type="http://schemas.openxmlformats.org/officeDocument/2006/relationships/presProps" Target="/ppt/presProps.xml" Id="Rfdc38cbfdc8949b7" /><Relationship Type="http://schemas.openxmlformats.org/officeDocument/2006/relationships/tableStyles" Target="/ppt/tableStyles.xml" Id="R72606eb3d6914fba" /><Relationship Type="http://schemas.openxmlformats.org/officeDocument/2006/relationships/slide" Target="/ppt/slides/slide1.xml" Id="R3efd2c20f9fe47f5" /><Relationship Type="http://schemas.openxmlformats.org/officeDocument/2006/relationships/slide" Target="/ppt/slides/slide2.xml" Id="R67454b85315a46e6" /><Relationship Type="http://schemas.openxmlformats.org/officeDocument/2006/relationships/slide" Target="/ppt/slides/slide3.xml" Id="R20f96e21f768459c" /><Relationship Type="http://schemas.openxmlformats.org/officeDocument/2006/relationships/slide" Target="/ppt/slides/slide4.xml" Id="R17c6e2bddd5f4b6d" /><Relationship Type="http://schemas.openxmlformats.org/officeDocument/2006/relationships/slide" Target="/ppt/slides/slide5.xml" Id="Re1298bdb145c44dd" /><Relationship Type="http://schemas.openxmlformats.org/officeDocument/2006/relationships/slide" Target="/ppt/slides/slide6.xml" Id="Rb25bf645f54d4762" /><Relationship Type="http://schemas.openxmlformats.org/officeDocument/2006/relationships/slide" Target="/ppt/slides/slide7.xml" Id="R904678b4fa5642b9" /><Relationship Type="http://schemas.openxmlformats.org/officeDocument/2006/relationships/slide" Target="/ppt/slides/slide8.xml" Id="R02e29454afe54a48" /><Relationship Type="http://schemas.openxmlformats.org/officeDocument/2006/relationships/slide" Target="/ppt/slides/slide9.xml" Id="R95f2e107b70d408b" /><Relationship Type="http://schemas.openxmlformats.org/officeDocument/2006/relationships/slide" Target="/ppt/slides/slide10.xml" Id="R56c523a1c48e4f6c" /><Relationship Type="http://schemas.openxmlformats.org/officeDocument/2006/relationships/slide" Target="/ppt/slides/slide11.xml" Id="R02576767c6c84b61" /><Relationship Type="http://schemas.openxmlformats.org/officeDocument/2006/relationships/slide" Target="/ppt/slides/slide12.xml" Id="R8db95ece9ad247f4" /><Relationship Type="http://schemas.openxmlformats.org/officeDocument/2006/relationships/slide" Target="/ppt/slides/slide13.xml" Id="R23dfb9e29d74470f" /><Relationship Type="http://schemas.openxmlformats.org/officeDocument/2006/relationships/slide" Target="/ppt/slides/slide14.xml" Id="Rfbe2d4ae2fdb4873" /><Relationship Type="http://schemas.openxmlformats.org/officeDocument/2006/relationships/slide" Target="/ppt/slides/slide15.xml" Id="R459b3fcb041540b7" /><Relationship Type="http://schemas.openxmlformats.org/officeDocument/2006/relationships/slide" Target="/ppt/slides/slide16.xml" Id="R28e98d562ec44e3c" /><Relationship Type="http://schemas.openxmlformats.org/officeDocument/2006/relationships/slide" Target="/ppt/slides/slide17.xml" Id="R14dd38a48f6e4b89" /><Relationship Type="http://schemas.openxmlformats.org/officeDocument/2006/relationships/slide" Target="/ppt/slides/slide18.xml" Id="R43fd42f0a7ad4732" /><Relationship Type="http://schemas.openxmlformats.org/officeDocument/2006/relationships/slide" Target="/ppt/slides/slide19.xml" Id="R90883f1e647746ba" /><Relationship Type="http://schemas.openxmlformats.org/officeDocument/2006/relationships/slide" Target="/ppt/slides/slide20.xml" Id="Rbcd3417903624c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25084bfa654b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fff00794234965" /><Relationship Type="http://schemas.openxmlformats.org/officeDocument/2006/relationships/notesMaster" Target="/ppt/notesMasters/notesMaster1.xml" Id="Ref20f52876d241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9b84a086f14d92" /><Relationship Type="http://schemas.openxmlformats.org/officeDocument/2006/relationships/notesMaster" Target="/ppt/notesMasters/notesMaster1.xml" Id="R2b4aab2d10a64a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d3ac01b4804c19" /><Relationship Type="http://schemas.openxmlformats.org/officeDocument/2006/relationships/notesMaster" Target="/ppt/notesMasters/notesMaster1.xml" Id="R7a442f67dd3445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3813b0a64f48c9" /><Relationship Type="http://schemas.openxmlformats.org/officeDocument/2006/relationships/notesMaster" Target="/ppt/notesMasters/notesMaster1.xml" Id="R7871e77952404f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4d82f420e34da0" /><Relationship Type="http://schemas.openxmlformats.org/officeDocument/2006/relationships/notesMaster" Target="/ppt/notesMasters/notesMaster1.xml" Id="Rc59d4c01ae2d4d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f0d4b0311e41ad" /><Relationship Type="http://schemas.openxmlformats.org/officeDocument/2006/relationships/notesMaster" Target="/ppt/notesMasters/notesMaster1.xml" Id="Rdeb9b101ae2942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235617b1a349ba" /><Relationship Type="http://schemas.openxmlformats.org/officeDocument/2006/relationships/notesMaster" Target="/ppt/notesMasters/notesMaster1.xml" Id="R4c3db88736144b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5c2aac8e56460d" /><Relationship Type="http://schemas.openxmlformats.org/officeDocument/2006/relationships/notesMaster" Target="/ppt/notesMasters/notesMaster1.xml" Id="R39cebd4cedb4493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b45040928c4483" /><Relationship Type="http://schemas.openxmlformats.org/officeDocument/2006/relationships/notesMaster" Target="/ppt/notesMasters/notesMaster1.xml" Id="Rf098260cd18e4d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8a294494bad4685" /><Relationship Type="http://schemas.openxmlformats.org/officeDocument/2006/relationships/notesMaster" Target="/ppt/notesMasters/notesMaster1.xml" Id="R86db64cd8b2c4c2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a928c94a4641c5" /><Relationship Type="http://schemas.openxmlformats.org/officeDocument/2006/relationships/notesMaster" Target="/ppt/notesMasters/notesMaster1.xml" Id="R9efdfbb3fe7a40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0697dba5ad4fe4" /><Relationship Type="http://schemas.openxmlformats.org/officeDocument/2006/relationships/notesMaster" Target="/ppt/notesMasters/notesMaster1.xml" Id="Rc3f7c6ab17ab49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d90dcff7f5e4104" /><Relationship Type="http://schemas.openxmlformats.org/officeDocument/2006/relationships/notesMaster" Target="/ppt/notesMasters/notesMaster1.xml" Id="Red9de492b9e0478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60939ea05e94e65" /><Relationship Type="http://schemas.openxmlformats.org/officeDocument/2006/relationships/notesMaster" Target="/ppt/notesMasters/notesMaster1.xml" Id="R921e20826d9b422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f8cf50a53904af0" /><Relationship Type="http://schemas.openxmlformats.org/officeDocument/2006/relationships/notesMaster" Target="/ppt/notesMasters/notesMaster1.xml" Id="R06974959573f4ce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b54c4b56467432c" /><Relationship Type="http://schemas.openxmlformats.org/officeDocument/2006/relationships/notesMaster" Target="/ppt/notesMasters/notesMaster1.xml" Id="R3b75de916dab47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926c25377014f88" /><Relationship Type="http://schemas.openxmlformats.org/officeDocument/2006/relationships/notesMaster" Target="/ppt/notesMasters/notesMaster1.xml" Id="R3d491fdac23542c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c0eff5ec1c84b14" /><Relationship Type="http://schemas.openxmlformats.org/officeDocument/2006/relationships/notesMaster" Target="/ppt/notesMasters/notesMaster1.xml" Id="R829d659e3d75420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d018eedd72a4f32" /><Relationship Type="http://schemas.openxmlformats.org/officeDocument/2006/relationships/notesMaster" Target="/ppt/notesMasters/notesMaster1.xml" Id="Rf93ffdaffd1d4a8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9cf5436b6ac4040" /><Relationship Type="http://schemas.openxmlformats.org/officeDocument/2006/relationships/notesMaster" Target="/ppt/notesMasters/notesMaster1.xml" Id="R9484b35c8e8a47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21cffcd82a4b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962810eca443a9" /><Relationship Type="http://schemas.openxmlformats.org/officeDocument/2006/relationships/slideLayout" Target="/ppt/slideLayouts/slideLayout1.xml" Id="R4b4e6dea788a4b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4e6dea788a4b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82bd3633b45e1" /><Relationship Type="http://schemas.openxmlformats.org/officeDocument/2006/relationships/image" Target="/ppt/media/image.png" Id="R19b141d930394ac2" /><Relationship Type="http://schemas.openxmlformats.org/officeDocument/2006/relationships/notesSlide" Target="/ppt/notesSlides/notesSlide1.xml" Id="R15c7563e3c704c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ed8e9788d4b8e" /><Relationship Type="http://schemas.openxmlformats.org/officeDocument/2006/relationships/image" Target="/ppt/media/image2.png" Id="R2b15e5d8e5394203" /><Relationship Type="http://schemas.openxmlformats.org/officeDocument/2006/relationships/notesSlide" Target="/ppt/notesSlides/notesSlide2.xml" Id="Rd28e3d0b6d5b44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ccdf1bf6b64a2e" /><Relationship Type="http://schemas.openxmlformats.org/officeDocument/2006/relationships/image" Target="/ppt/media/image3.png" Id="Rfa2825a238c040c7" /><Relationship Type="http://schemas.openxmlformats.org/officeDocument/2006/relationships/notesSlide" Target="/ppt/notesSlides/notesSlide3.xml" Id="R14904bbd842440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4054c4d52c4cde" /><Relationship Type="http://schemas.openxmlformats.org/officeDocument/2006/relationships/image" Target="/ppt/media/image4.png" Id="R7a1bfec6e1cc4386" /><Relationship Type="http://schemas.openxmlformats.org/officeDocument/2006/relationships/notesSlide" Target="/ppt/notesSlides/notesSlide4.xml" Id="R01aa65dfb1fa45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3fc16a51004db2" /><Relationship Type="http://schemas.openxmlformats.org/officeDocument/2006/relationships/image" Target="/ppt/media/image5.png" Id="Rdd1b408d064a47dc" /><Relationship Type="http://schemas.openxmlformats.org/officeDocument/2006/relationships/notesSlide" Target="/ppt/notesSlides/notesSlide5.xml" Id="Rae1c9dfcaeba41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552710ad55430e" /><Relationship Type="http://schemas.openxmlformats.org/officeDocument/2006/relationships/image" Target="/ppt/media/image6.png" Id="Ra2bd8d998b824089" /><Relationship Type="http://schemas.openxmlformats.org/officeDocument/2006/relationships/notesSlide" Target="/ppt/notesSlides/notesSlide6.xml" Id="R4a197e9a87b447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eb17f4cab4c9e" /><Relationship Type="http://schemas.openxmlformats.org/officeDocument/2006/relationships/image" Target="/ppt/media/image7.png" Id="Rc2837c54cc5f41f9" /><Relationship Type="http://schemas.openxmlformats.org/officeDocument/2006/relationships/notesSlide" Target="/ppt/notesSlides/notesSlide7.xml" Id="R7aa392702125466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e7857f73b043ba" /><Relationship Type="http://schemas.openxmlformats.org/officeDocument/2006/relationships/image" Target="/ppt/media/image8.png" Id="R1e251633f00b4fc9" /><Relationship Type="http://schemas.openxmlformats.org/officeDocument/2006/relationships/notesSlide" Target="/ppt/notesSlides/notesSlide8.xml" Id="Rf914a3d47d4f4b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edb802c444329" /><Relationship Type="http://schemas.openxmlformats.org/officeDocument/2006/relationships/image" Target="/ppt/media/image9.png" Id="R3e7afbf4d24b4458" /><Relationship Type="http://schemas.openxmlformats.org/officeDocument/2006/relationships/notesSlide" Target="/ppt/notesSlides/notesSlide9.xml" Id="R5f6c0dac34924e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0f55504a14a12" /><Relationship Type="http://schemas.openxmlformats.org/officeDocument/2006/relationships/image" Target="/ppt/media/image10.png" Id="R8544fe06c72f453e" /><Relationship Type="http://schemas.openxmlformats.org/officeDocument/2006/relationships/notesSlide" Target="/ppt/notesSlides/notesSlide10.xml" Id="Rb592bdf28b7c4b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2a1718ae14e29" /><Relationship Type="http://schemas.openxmlformats.org/officeDocument/2006/relationships/image" Target="/ppt/media/image11.png" Id="R6367b8833de24910" /><Relationship Type="http://schemas.openxmlformats.org/officeDocument/2006/relationships/notesSlide" Target="/ppt/notesSlides/notesSlide11.xml" Id="R4bdfa8c321fc4c4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03c47b9cda4977" /><Relationship Type="http://schemas.openxmlformats.org/officeDocument/2006/relationships/image" Target="/ppt/media/image12.png" Id="R39d04b5eeabf4a64" /><Relationship Type="http://schemas.openxmlformats.org/officeDocument/2006/relationships/notesSlide" Target="/ppt/notesSlides/notesSlide12.xml" Id="R04d122c93e2d462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b4024d19d4689" /><Relationship Type="http://schemas.openxmlformats.org/officeDocument/2006/relationships/image" Target="/ppt/media/image13.png" Id="Ra641989ee3dc4de6" /><Relationship Type="http://schemas.openxmlformats.org/officeDocument/2006/relationships/notesSlide" Target="/ppt/notesSlides/notesSlide13.xml" Id="R788e9c85cb8b4c2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002018b53482f" /><Relationship Type="http://schemas.openxmlformats.org/officeDocument/2006/relationships/image" Target="/ppt/media/image14.png" Id="Rf40131b4ccb74dfd" /><Relationship Type="http://schemas.openxmlformats.org/officeDocument/2006/relationships/notesSlide" Target="/ppt/notesSlides/notesSlide14.xml" Id="R7955f8371f1d4a1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10c60211784dce" /><Relationship Type="http://schemas.openxmlformats.org/officeDocument/2006/relationships/image" Target="/ppt/media/image15.png" Id="R0af8a1c9a9d04b22" /><Relationship Type="http://schemas.openxmlformats.org/officeDocument/2006/relationships/notesSlide" Target="/ppt/notesSlides/notesSlide15.xml" Id="R73bba00a5aa5416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55d3b255dc4fcc" /><Relationship Type="http://schemas.openxmlformats.org/officeDocument/2006/relationships/image" Target="/ppt/media/image16.png" Id="R832e23a564564389" /><Relationship Type="http://schemas.openxmlformats.org/officeDocument/2006/relationships/notesSlide" Target="/ppt/notesSlides/notesSlide16.xml" Id="R73aaedd808874d6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ae6deb10b742d1" /><Relationship Type="http://schemas.openxmlformats.org/officeDocument/2006/relationships/image" Target="/ppt/media/image17.png" Id="Rbeb58d6e60fb40e3" /><Relationship Type="http://schemas.openxmlformats.org/officeDocument/2006/relationships/notesSlide" Target="/ppt/notesSlides/notesSlide17.xml" Id="R5e348e1ab62b4ca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718abbf05242bd" /><Relationship Type="http://schemas.openxmlformats.org/officeDocument/2006/relationships/image" Target="/ppt/media/image18.png" Id="R5185632a2f944eba" /><Relationship Type="http://schemas.openxmlformats.org/officeDocument/2006/relationships/notesSlide" Target="/ppt/notesSlides/notesSlide18.xml" Id="R7aefda21fc124c3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b14fe48104f00" /><Relationship Type="http://schemas.openxmlformats.org/officeDocument/2006/relationships/image" Target="/ppt/media/image19.png" Id="R3f30fa3c3bdd4c1e" /><Relationship Type="http://schemas.openxmlformats.org/officeDocument/2006/relationships/notesSlide" Target="/ppt/notesSlides/notesSlide19.xml" Id="Rba030df1657b48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120dea96a4adf" /><Relationship Type="http://schemas.openxmlformats.org/officeDocument/2006/relationships/image" Target="/ppt/media/image20.png" Id="R4732b92b24534693" /><Relationship Type="http://schemas.openxmlformats.org/officeDocument/2006/relationships/notesSlide" Target="/ppt/notesSlides/notesSlide20.xml" Id="Rfe6faaf97dbf44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141d930394ac2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64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15e5d8e5394203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695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2825a238c040c7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611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1bfec6e1cc4386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645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1b408d064a47dc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371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bd8d998b824089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159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837c54cc5f41f9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297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51633f00b4fc9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791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afbf4d24b4458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52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44fe06c72f453e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463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7b8833de24910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757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d04b5eeabf4a64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2579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41989ee3dc4de6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8966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131b4ccb74dfd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5846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f8a1c9a9d04b22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126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2e23a564564389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687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58d6e60fb40e3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8267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5632a2f944eba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9817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30fa3c3bdd4c1e"/>
          <a:srcRect xmlns:a="http://schemas.openxmlformats.org/drawingml/2006/main" l="0" t="78" r="0" b="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5045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21C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32b92b24534693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323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2026-09-28T15:11:33.2550000Z</dcterms:created>
  <dcterms:modified xsi:type="dcterms:W3CDTF">2026-09-28T15:11:33.2550000Z</dcterms:modified>
</coreProperties>
</file>